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737" autoAdjust="0"/>
  </p:normalViewPr>
  <p:slideViewPr>
    <p:cSldViewPr snapToGrid="0">
      <p:cViewPr varScale="1">
        <p:scale>
          <a:sx n="78" d="100"/>
          <a:sy n="78" d="100"/>
        </p:scale>
        <p:origin x="120" y="6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0BCE-5C6B-48F9-B435-0D0355193FF5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1F8D-861D-4823-8426-1024C79E0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9140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0BCE-5C6B-48F9-B435-0D0355193FF5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1F8D-861D-4823-8426-1024C79E0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7865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0BCE-5C6B-48F9-B435-0D0355193FF5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1F8D-861D-4823-8426-1024C79E0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3503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0BCE-5C6B-48F9-B435-0D0355193FF5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1F8D-861D-4823-8426-1024C79E0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406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0BCE-5C6B-48F9-B435-0D0355193FF5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1F8D-861D-4823-8426-1024C79E0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929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0BCE-5C6B-48F9-B435-0D0355193FF5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1F8D-861D-4823-8426-1024C79E0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0994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0BCE-5C6B-48F9-B435-0D0355193FF5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1F8D-861D-4823-8426-1024C79E0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672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0BCE-5C6B-48F9-B435-0D0355193FF5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1F8D-861D-4823-8426-1024C79E0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468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0BCE-5C6B-48F9-B435-0D0355193FF5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1F8D-861D-4823-8426-1024C79E0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1269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0BCE-5C6B-48F9-B435-0D0355193FF5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1F8D-861D-4823-8426-1024C79E0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2083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0BCE-5C6B-48F9-B435-0D0355193FF5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1F8D-861D-4823-8426-1024C79E0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45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30BCE-5C6B-48F9-B435-0D0355193FF5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C1F8D-861D-4823-8426-1024C79E0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666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Die Traumhaus-Fabrik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 rtl="0"/>
            <a:r>
              <a:rPr lang="de-CH" b="0" i="0" u="none" strike="noStrike" kern="1200" baseline="0" noProof="0" dirty="0" smtClean="0">
                <a:solidFill>
                  <a:srgbClr val="898989"/>
                </a:solidFill>
                <a:latin typeface="Calibri" panose="020F0502020204030204" pitchFamily="34" charset="0"/>
              </a:rPr>
              <a:t>Ihr Wunsch ist unser Ziel</a:t>
            </a:r>
          </a:p>
        </p:txBody>
      </p:sp>
    </p:spTree>
    <p:extLst>
      <p:ext uri="{BB962C8B-B14F-4D97-AF65-F5344CB8AC3E}">
        <p14:creationId xmlns:p14="http://schemas.microsoft.com/office/powerpoint/2010/main" val="397597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Entwurf und Angebot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Sie bringen Ihre Ideen mit oder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Sie lassen unsere Berater für Sie entwickeln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Sie stimmen die Entwürfe ab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Sie erhalten in kurzer Zeit Ihr persönliches Angebot</a:t>
            </a:r>
          </a:p>
        </p:txBody>
      </p:sp>
    </p:spTree>
    <p:extLst>
      <p:ext uri="{BB962C8B-B14F-4D97-AF65-F5344CB8AC3E}">
        <p14:creationId xmlns:p14="http://schemas.microsoft.com/office/powerpoint/2010/main" val="1149461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Auftrag und Baugesuch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Gefällt der Entwurf und passt der Preis, so kommt es zum Auftrag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Die Traumhaus-Fabrik übernimmt die Ausarbeitung der Einreichpläne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Wir begleiten Sie auch zur Bauverhandlung</a:t>
            </a:r>
          </a:p>
        </p:txBody>
      </p:sp>
    </p:spTree>
    <p:extLst>
      <p:ext uri="{BB962C8B-B14F-4D97-AF65-F5344CB8AC3E}">
        <p14:creationId xmlns:p14="http://schemas.microsoft.com/office/powerpoint/2010/main" val="3330466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Detailplanung und Produktion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Nach dem Baubescheid beginnt die Detailplanung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Gleichzeitig suchen Sie Farbe und Ausführung der einzelnen Komponenten aus.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Ihr Haus wird in der Halle produziert, während auf der Baustelle der Keller wächst.</a:t>
            </a:r>
          </a:p>
        </p:txBody>
      </p:sp>
    </p:spTree>
    <p:extLst>
      <p:ext uri="{BB962C8B-B14F-4D97-AF65-F5344CB8AC3E}">
        <p14:creationId xmlns:p14="http://schemas.microsoft.com/office/powerpoint/2010/main" val="3502226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Hausbau und Übergabe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Es ist so weit: in zwei Tagen ist Ihr Haus wetterfest.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Unsere bestens geschulte Mannschaft arbeitet mit höchster Präzision.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In zwei Monaten der gesamte Innenausbau fertig</a:t>
            </a:r>
          </a:p>
        </p:txBody>
      </p:sp>
    </p:spTree>
    <p:extLst>
      <p:ext uri="{BB962C8B-B14F-4D97-AF65-F5344CB8AC3E}">
        <p14:creationId xmlns:p14="http://schemas.microsoft.com/office/powerpoint/2010/main" val="1236293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Der krönende Moment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Die Hausübergabe durch den Bauleiter</a:t>
            </a:r>
          </a:p>
        </p:txBody>
      </p:sp>
    </p:spTree>
    <p:extLst>
      <p:ext uri="{BB962C8B-B14F-4D97-AF65-F5344CB8AC3E}">
        <p14:creationId xmlns:p14="http://schemas.microsoft.com/office/powerpoint/2010/main" val="3536718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Ihre Ansprechpartner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de-CH" b="1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Rudi Ratlos</a:t>
            </a:r>
          </a:p>
          <a:p>
            <a:pPr lvl="0" rtl="0"/>
            <a:r>
              <a:rPr lang="de-CH" b="1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Paul Planlos</a:t>
            </a:r>
          </a:p>
        </p:txBody>
      </p:sp>
    </p:spTree>
    <p:extLst>
      <p:ext uri="{BB962C8B-B14F-4D97-AF65-F5344CB8AC3E}">
        <p14:creationId xmlns:p14="http://schemas.microsoft.com/office/powerpoint/2010/main" val="840001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Wir wünschen Ihnen einen schönen Tag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368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Was Sie erwartet: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Die Traumhausfabrik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Tradition und Moderne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High Tech und Umwelt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Ihr Weg zum Traumhaus</a:t>
            </a:r>
          </a:p>
          <a:p>
            <a:pPr lvl="1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Entwurf und Angebot</a:t>
            </a:r>
          </a:p>
          <a:p>
            <a:pPr lvl="1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Auftrag und Baugesuch</a:t>
            </a:r>
          </a:p>
          <a:p>
            <a:pPr lvl="1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Detailplanung und Produktion</a:t>
            </a:r>
          </a:p>
          <a:p>
            <a:pPr lvl="1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Hausbau und Übergabe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Ihre Ansprechpartner</a:t>
            </a:r>
          </a:p>
        </p:txBody>
      </p:sp>
    </p:spTree>
    <p:extLst>
      <p:ext uri="{BB962C8B-B14F-4D97-AF65-F5344CB8AC3E}">
        <p14:creationId xmlns:p14="http://schemas.microsoft.com/office/powerpoint/2010/main" val="4048705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Die Traumhausfabrik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Grösster Fertighausproduzent der Schweiz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Seit 1970 am Markt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Lange Tradition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Innovatives Unternehmen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Ausgezeichnet mit Schweizer Holzbaupreis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120.000 zufriedene Kunden</a:t>
            </a:r>
          </a:p>
        </p:txBody>
      </p:sp>
    </p:spTree>
    <p:extLst>
      <p:ext uri="{BB962C8B-B14F-4D97-AF65-F5344CB8AC3E}">
        <p14:creationId xmlns:p14="http://schemas.microsoft.com/office/powerpoint/2010/main" val="203209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Die Firmeneigentümer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293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Tradition…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4079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… und Moderne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Innovative Produktionsmethoden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Umweltfreundliche Produkte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Kyoto-konform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Höchste Dämmwerte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Niedriger Energieverbrauch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Modernste Technik</a:t>
            </a:r>
          </a:p>
        </p:txBody>
      </p:sp>
    </p:spTree>
    <p:extLst>
      <p:ext uri="{BB962C8B-B14F-4D97-AF65-F5344CB8AC3E}">
        <p14:creationId xmlns:p14="http://schemas.microsoft.com/office/powerpoint/2010/main" val="2476596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High Tech und Umwelt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Modernste Produktion garantiert höchste Qualität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Innovativer Wandaufbau für Ihre Behaglichkeit</a:t>
            </a:r>
          </a:p>
          <a:p>
            <a:pPr lvl="0"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Höchste Genauigkeit ermöglicht raschen und problemlosen Aufbau.</a:t>
            </a:r>
          </a:p>
        </p:txBody>
      </p:sp>
    </p:spTree>
    <p:extLst>
      <p:ext uri="{BB962C8B-B14F-4D97-AF65-F5344CB8AC3E}">
        <p14:creationId xmlns:p14="http://schemas.microsoft.com/office/powerpoint/2010/main" val="3585544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Ihr Weg zum Traumhaus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9857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de-CH" b="0" i="0" u="none" strike="noStrike" kern="1200" baseline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Hauslinien 2013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735268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ariss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Breitbild</PresentationFormat>
  <Paragraphs>57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Larissa</vt:lpstr>
      <vt:lpstr>Die Traumhaus-Fabrik</vt:lpstr>
      <vt:lpstr>Was Sie erwartet:</vt:lpstr>
      <vt:lpstr>Die Traumhausfabrik</vt:lpstr>
      <vt:lpstr>Die Firmeneigentümer</vt:lpstr>
      <vt:lpstr>Tradition…</vt:lpstr>
      <vt:lpstr>… und Moderne</vt:lpstr>
      <vt:lpstr>High Tech und Umwelt</vt:lpstr>
      <vt:lpstr>Ihr Weg zum Traumhaus</vt:lpstr>
      <vt:lpstr>Hauslinien 2013</vt:lpstr>
      <vt:lpstr>Entwurf und Angebot</vt:lpstr>
      <vt:lpstr>Auftrag und Baugesuch</vt:lpstr>
      <vt:lpstr>Detailplanung und Produktion</vt:lpstr>
      <vt:lpstr>Hausbau und Übergabe</vt:lpstr>
      <vt:lpstr>Der krönende Moment</vt:lpstr>
      <vt:lpstr>Ihre Ansprechpartner</vt:lpstr>
      <vt:lpstr>Wir wünschen Ihnen einen schönen Tag</vt:lpstr>
    </vt:vector>
  </TitlesOfParts>
  <Company>BRUNSTEINER Consulting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Traumhaus-Fabrik</dc:title>
  <dc:creator>Johnny B. Good</dc:creator>
  <cp:lastModifiedBy>Aldo Lehner</cp:lastModifiedBy>
  <cp:revision>3</cp:revision>
  <dcterms:created xsi:type="dcterms:W3CDTF">2013-02-25T14:16:51Z</dcterms:created>
  <dcterms:modified xsi:type="dcterms:W3CDTF">2017-03-02T17:42:57Z</dcterms:modified>
</cp:coreProperties>
</file>